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53FC5-6141-47C9-BABA-28DBA5AD6C6B}" type="datetimeFigureOut">
              <a:rPr lang="es-ES" smtClean="0"/>
              <a:pPr/>
              <a:t>29/05/2013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442D2-FCDB-43AE-B178-84C2D65B56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G_02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642910" y="285728"/>
            <a:ext cx="79296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solidFill>
                  <a:srgbClr val="FFFF00"/>
                </a:solidFill>
                <a:latin typeface="Calibri" pitchFamily="34" charset="0"/>
              </a:rPr>
              <a:t>“ </a:t>
            </a:r>
            <a:r>
              <a:rPr lang="es-ES" sz="4000" dirty="0" smtClean="0">
                <a:solidFill>
                  <a:srgbClr val="FFFF00"/>
                </a:solidFill>
                <a:latin typeface="Calibri" pitchFamily="34" charset="0"/>
                <a:cs typeface="Arial" charset="0"/>
              </a:rPr>
              <a:t>Al niño, adolescente y joven que no tienen el privilegio de nacer o vivir en un ambiente de cultura, civilidad y saber, la educación pública tiene el deber absoluto de proponerle aquello que su familia no puede darle”</a:t>
            </a:r>
            <a:endParaRPr lang="es-ES" sz="4000" dirty="0">
              <a:solidFill>
                <a:srgbClr val="FFFF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dor\Mis documentos\Mis imágenes\paisajes_preciosos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009900"/>
                </a:solidFill>
              </a:rPr>
              <a:t>Pensar lo que se hace…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s-ES_tradnl" sz="5400" dirty="0" smtClean="0"/>
              <a:t>Si podemos </a:t>
            </a:r>
          </a:p>
          <a:p>
            <a:pPr algn="ctr">
              <a:buFontTx/>
              <a:buNone/>
            </a:pPr>
            <a:r>
              <a:rPr lang="es-ES_tradnl" sz="5400" dirty="0" smtClean="0"/>
              <a:t>pensar </a:t>
            </a:r>
          </a:p>
          <a:p>
            <a:pPr algn="ctr">
              <a:buFontTx/>
              <a:buNone/>
            </a:pPr>
            <a:r>
              <a:rPr lang="es-ES_tradnl" sz="5400" dirty="0" smtClean="0"/>
              <a:t>la práctica docente, </a:t>
            </a:r>
          </a:p>
          <a:p>
            <a:pPr algn="ctr">
              <a:buFontTx/>
              <a:buNone/>
            </a:pPr>
            <a:r>
              <a:rPr lang="es-ES_tradnl" sz="5400" dirty="0" smtClean="0"/>
              <a:t>la podemos cambiar</a:t>
            </a:r>
            <a:endParaRPr lang="es-ES" sz="54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59</Words>
  <Application>Microsoft Office PowerPoint</Application>
  <PresentationFormat>Presentación en pantalla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Pensar lo que se hace…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6</cp:revision>
  <dcterms:created xsi:type="dcterms:W3CDTF">2013-05-29T22:03:33Z</dcterms:created>
  <dcterms:modified xsi:type="dcterms:W3CDTF">2013-05-30T01:17:52Z</dcterms:modified>
</cp:coreProperties>
</file>